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B75812-12CA-41AE-9CE0-B453F917BB3E}" v="3" dt="2023-06-30T18:15:38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naldo de Lima Oliveira" userId="380561fc-480b-4499-bf10-3016db22d69f" providerId="ADAL" clId="{5AB75812-12CA-41AE-9CE0-B453F917BB3E}"/>
    <pc:docChg chg="custSel modSld">
      <pc:chgData name="Reginaldo de Lima Oliveira" userId="380561fc-480b-4499-bf10-3016db22d69f" providerId="ADAL" clId="{5AB75812-12CA-41AE-9CE0-B453F917BB3E}" dt="2023-06-30T18:17:04.041" v="353" actId="1076"/>
      <pc:docMkLst>
        <pc:docMk/>
      </pc:docMkLst>
      <pc:sldChg chg="modSp mod">
        <pc:chgData name="Reginaldo de Lima Oliveira" userId="380561fc-480b-4499-bf10-3016db22d69f" providerId="ADAL" clId="{5AB75812-12CA-41AE-9CE0-B453F917BB3E}" dt="2023-06-30T17:29:13.196" v="27" actId="20577"/>
        <pc:sldMkLst>
          <pc:docMk/>
          <pc:sldMk cId="1048007500" sldId="257"/>
        </pc:sldMkLst>
        <pc:spChg chg="mod">
          <ac:chgData name="Reginaldo de Lima Oliveira" userId="380561fc-480b-4499-bf10-3016db22d69f" providerId="ADAL" clId="{5AB75812-12CA-41AE-9CE0-B453F917BB3E}" dt="2023-06-30T17:28:56.457" v="13" actId="20577"/>
          <ac:spMkLst>
            <pc:docMk/>
            <pc:sldMk cId="1048007500" sldId="257"/>
            <ac:spMk id="2" creationId="{1629E6C6-F92D-13EE-7265-9DDD0B3573E3}"/>
          </ac:spMkLst>
        </pc:spChg>
        <pc:spChg chg="mod">
          <ac:chgData name="Reginaldo de Lima Oliveira" userId="380561fc-480b-4499-bf10-3016db22d69f" providerId="ADAL" clId="{5AB75812-12CA-41AE-9CE0-B453F917BB3E}" dt="2023-06-30T17:29:13.196" v="27" actId="20577"/>
          <ac:spMkLst>
            <pc:docMk/>
            <pc:sldMk cId="1048007500" sldId="257"/>
            <ac:spMk id="4" creationId="{68D6586C-DBD1-1C1D-8507-5D238D856362}"/>
          </ac:spMkLst>
        </pc:spChg>
      </pc:sldChg>
      <pc:sldChg chg="addSp modSp mod">
        <pc:chgData name="Reginaldo de Lima Oliveira" userId="380561fc-480b-4499-bf10-3016db22d69f" providerId="ADAL" clId="{5AB75812-12CA-41AE-9CE0-B453F917BB3E}" dt="2023-06-30T18:17:04.041" v="353" actId="1076"/>
        <pc:sldMkLst>
          <pc:docMk/>
          <pc:sldMk cId="2028952087" sldId="258"/>
        </pc:sldMkLst>
        <pc:spChg chg="mod">
          <ac:chgData name="Reginaldo de Lima Oliveira" userId="380561fc-480b-4499-bf10-3016db22d69f" providerId="ADAL" clId="{5AB75812-12CA-41AE-9CE0-B453F917BB3E}" dt="2023-06-30T18:16:48.975" v="352" actId="1076"/>
          <ac:spMkLst>
            <pc:docMk/>
            <pc:sldMk cId="2028952087" sldId="258"/>
            <ac:spMk id="2" creationId="{B160054C-6E94-72CF-7426-23C0723F6335}"/>
          </ac:spMkLst>
        </pc:spChg>
        <pc:spChg chg="mod">
          <ac:chgData name="Reginaldo de Lima Oliveira" userId="380561fc-480b-4499-bf10-3016db22d69f" providerId="ADAL" clId="{5AB75812-12CA-41AE-9CE0-B453F917BB3E}" dt="2023-06-30T18:15:05.879" v="332" actId="1076"/>
          <ac:spMkLst>
            <pc:docMk/>
            <pc:sldMk cId="2028952087" sldId="258"/>
            <ac:spMk id="4" creationId="{751304AB-965D-C633-1421-D78A2EB97014}"/>
          </ac:spMkLst>
        </pc:spChg>
        <pc:spChg chg="add mod">
          <ac:chgData name="Reginaldo de Lima Oliveira" userId="380561fc-480b-4499-bf10-3016db22d69f" providerId="ADAL" clId="{5AB75812-12CA-41AE-9CE0-B453F917BB3E}" dt="2023-06-30T18:14:52.341" v="330" actId="1076"/>
          <ac:spMkLst>
            <pc:docMk/>
            <pc:sldMk cId="2028952087" sldId="258"/>
            <ac:spMk id="8" creationId="{313918A2-F6ED-4540-2656-5C1E99F009A1}"/>
          </ac:spMkLst>
        </pc:spChg>
        <pc:spChg chg="add mod">
          <ac:chgData name="Reginaldo de Lima Oliveira" userId="380561fc-480b-4499-bf10-3016db22d69f" providerId="ADAL" clId="{5AB75812-12CA-41AE-9CE0-B453F917BB3E}" dt="2023-06-30T17:35:10.465" v="157" actId="20577"/>
          <ac:spMkLst>
            <pc:docMk/>
            <pc:sldMk cId="2028952087" sldId="258"/>
            <ac:spMk id="10" creationId="{AB903145-16E0-6262-B8F6-7697715E936D}"/>
          </ac:spMkLst>
        </pc:spChg>
        <pc:spChg chg="mod">
          <ac:chgData name="Reginaldo de Lima Oliveira" userId="380561fc-480b-4499-bf10-3016db22d69f" providerId="ADAL" clId="{5AB75812-12CA-41AE-9CE0-B453F917BB3E}" dt="2023-06-30T18:15:17.668" v="335" actId="1076"/>
          <ac:spMkLst>
            <pc:docMk/>
            <pc:sldMk cId="2028952087" sldId="258"/>
            <ac:spMk id="12" creationId="{D777893B-D018-86B7-0E5C-D3D65D91B4A6}"/>
          </ac:spMkLst>
        </pc:spChg>
        <pc:spChg chg="add mod">
          <ac:chgData name="Reginaldo de Lima Oliveira" userId="380561fc-480b-4499-bf10-3016db22d69f" providerId="ADAL" clId="{5AB75812-12CA-41AE-9CE0-B453F917BB3E}" dt="2023-06-30T17:36:24.928" v="229" actId="20577"/>
          <ac:spMkLst>
            <pc:docMk/>
            <pc:sldMk cId="2028952087" sldId="258"/>
            <ac:spMk id="13" creationId="{935B12DA-DF38-4B59-FC24-1F8F1F002FD8}"/>
          </ac:spMkLst>
        </pc:spChg>
        <pc:spChg chg="add mod">
          <ac:chgData name="Reginaldo de Lima Oliveira" userId="380561fc-480b-4499-bf10-3016db22d69f" providerId="ADAL" clId="{5AB75812-12CA-41AE-9CE0-B453F917BB3E}" dt="2023-06-30T18:17:04.041" v="353" actId="1076"/>
          <ac:spMkLst>
            <pc:docMk/>
            <pc:sldMk cId="2028952087" sldId="258"/>
            <ac:spMk id="14" creationId="{E550D6F2-2A40-2890-51A3-1D14CDBD3081}"/>
          </ac:spMkLst>
        </pc:spChg>
        <pc:picChg chg="mod">
          <ac:chgData name="Reginaldo de Lima Oliveira" userId="380561fc-480b-4499-bf10-3016db22d69f" providerId="ADAL" clId="{5AB75812-12CA-41AE-9CE0-B453F917BB3E}" dt="2023-06-30T18:14:47.137" v="329" actId="1076"/>
          <ac:picMkLst>
            <pc:docMk/>
            <pc:sldMk cId="2028952087" sldId="258"/>
            <ac:picMk id="7" creationId="{97D07EF4-6481-B436-8C62-52E3E56F40F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907746-BCB0-EFB6-9501-21E43A322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340" y="192023"/>
            <a:ext cx="8468932" cy="5678425"/>
          </a:xfrm>
        </p:spPr>
        <p:txBody>
          <a:bodyPr>
            <a:normAutofit fontScale="90000"/>
          </a:bodyPr>
          <a:lstStyle/>
          <a:p>
            <a:r>
              <a:rPr lang="pt-BR" dirty="0"/>
              <a:t>Simples Nacional </a:t>
            </a:r>
            <a:br>
              <a:rPr lang="pt-BR" dirty="0"/>
            </a:br>
            <a:r>
              <a:rPr lang="pt-BR" dirty="0"/>
              <a:t>Microempreendedor individual – MEI</a:t>
            </a:r>
            <a:br>
              <a:rPr lang="pt-BR" dirty="0"/>
            </a:br>
            <a:br>
              <a:rPr lang="pt-BR" dirty="0"/>
            </a:br>
            <a:br>
              <a:rPr lang="pt-BR" dirty="0"/>
            </a:br>
            <a:br>
              <a:rPr lang="pt-BR" dirty="0"/>
            </a:br>
            <a:r>
              <a:rPr lang="pt-BR" dirty="0"/>
              <a:t>Predição de Inadimplência</a:t>
            </a:r>
          </a:p>
        </p:txBody>
      </p:sp>
    </p:spTree>
    <p:extLst>
      <p:ext uri="{BB962C8B-B14F-4D97-AF65-F5344CB8AC3E}">
        <p14:creationId xmlns:p14="http://schemas.microsoft.com/office/powerpoint/2010/main" val="1108413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29E6C6-F92D-13EE-7265-9DDD0B35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Base de dados - 2020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4394D3F-2AC5-9654-407D-69D123F36383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8D6586C-DBD1-1C1D-8507-5D238D856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AutoNum type="arabicParenR"/>
            </a:pPr>
            <a:r>
              <a:rPr lang="pt-BR" dirty="0"/>
              <a:t>RFB - Arrecadação Simples Nacional MEI;</a:t>
            </a:r>
          </a:p>
          <a:p>
            <a:pPr marL="342900" indent="-342900">
              <a:buAutoNum type="arabicParenR"/>
            </a:pPr>
            <a:r>
              <a:rPr lang="pt-BR" dirty="0"/>
              <a:t>RFB - Inadimplência Simples Nacional MEI;</a:t>
            </a:r>
          </a:p>
          <a:p>
            <a:pPr marL="342900" indent="-342900">
              <a:buAutoNum type="arabicParenR"/>
            </a:pPr>
            <a:r>
              <a:rPr lang="pt-BR" dirty="0"/>
              <a:t>IBGE – PIB;</a:t>
            </a:r>
          </a:p>
          <a:p>
            <a:pPr marL="342900" indent="-342900">
              <a:buAutoNum type="arabicParenR"/>
            </a:pPr>
            <a:r>
              <a:rPr lang="pt-BR" dirty="0"/>
              <a:t>IBGE – Municípios;</a:t>
            </a:r>
          </a:p>
          <a:p>
            <a:pPr marL="342900" indent="-342900">
              <a:buAutoNum type="arabicParenR"/>
            </a:pPr>
            <a:r>
              <a:rPr lang="pt-BR" dirty="0"/>
              <a:t>ISO – Siglas Estados Brasileiros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C4C16F-9B2B-1CC4-5BCD-A7610AE8F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92" y="1163793"/>
            <a:ext cx="4073213" cy="407321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1E0639C6-7862-B52F-1C65-9ED8F0AE7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576" y="71691"/>
            <a:ext cx="1581208" cy="967406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21ECBDE9-52D8-D847-A990-86EBFE1E3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1913" y="5456788"/>
            <a:ext cx="1670899" cy="1251412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E8535B17-35AC-A4C3-13D1-A674E24C2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448" y="5486399"/>
            <a:ext cx="1337128" cy="122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07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60054C-6E94-72CF-7426-23C0723F6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979" y="15875"/>
            <a:ext cx="9334830" cy="624551"/>
          </a:xfrm>
        </p:spPr>
        <p:txBody>
          <a:bodyPr>
            <a:normAutofit/>
          </a:bodyPr>
          <a:lstStyle/>
          <a:p>
            <a:r>
              <a:rPr lang="pt-BR" dirty="0"/>
              <a:t>Aplicação de 3 modelos de </a:t>
            </a:r>
            <a:r>
              <a:rPr lang="pt-BR" dirty="0" err="1"/>
              <a:t>Machine</a:t>
            </a:r>
            <a:r>
              <a:rPr lang="pt-BR" dirty="0"/>
              <a:t> Learning</a:t>
            </a:r>
            <a:endParaRPr lang="pt-BR" sz="2200" dirty="0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98844E5-738A-61F3-6A03-AE37F5D3631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51304AB-965D-C633-1421-D78A2EB97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14738" y="2731585"/>
            <a:ext cx="4514286" cy="1394829"/>
          </a:xfrm>
        </p:spPr>
        <p:txBody>
          <a:bodyPr/>
          <a:lstStyle/>
          <a:p>
            <a:r>
              <a:rPr lang="pt-BR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Melhor desempenho</a:t>
            </a:r>
            <a:endParaRPr lang="pt-BR" dirty="0"/>
          </a:p>
          <a:p>
            <a:r>
              <a:rPr lang="pt-BR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após </a:t>
            </a:r>
            <a:r>
              <a:rPr lang="pt-BR" sz="1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Tuning</a:t>
            </a:r>
            <a:r>
              <a:rPr lang="pt-BR" sz="1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 CV </a:t>
            </a:r>
            <a:endParaRPr lang="pt-BR" dirty="0"/>
          </a:p>
          <a:p>
            <a:r>
              <a:rPr lang="pt-BR" sz="2800" i="1" dirty="0"/>
              <a:t>MAE = 0,048</a:t>
            </a:r>
            <a:endParaRPr lang="pt-BR" sz="28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78D57AB-B2D3-9D95-F113-DA507DD89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92" y="1163793"/>
            <a:ext cx="4073213" cy="407321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7D07EF4-6481-B436-8C62-52E3E56F4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037" y="1191419"/>
            <a:ext cx="1874595" cy="105198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914E3C9-05D9-BAA7-FCFE-E13F74DFB1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41" y="5943600"/>
            <a:ext cx="1942857" cy="74761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4DCB177-96B6-F575-2E57-A91418BBAF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595" y="4338838"/>
            <a:ext cx="4514286" cy="2352381"/>
          </a:xfrm>
          <a:prstGeom prst="rect">
            <a:avLst/>
          </a:prstGeom>
        </p:spPr>
      </p:pic>
      <p:sp>
        <p:nvSpPr>
          <p:cNvPr id="12" name="Seta: para a Esquerda 11">
            <a:extLst>
              <a:ext uri="{FF2B5EF4-FFF2-40B4-BE49-F238E27FC236}">
                <a16:creationId xmlns:a16="http://schemas.microsoft.com/office/drawing/2014/main" id="{D777893B-D018-86B7-0E5C-D3D65D91B4A6}"/>
              </a:ext>
            </a:extLst>
          </p:cNvPr>
          <p:cNvSpPr/>
          <p:nvPr/>
        </p:nvSpPr>
        <p:spPr>
          <a:xfrm rot="18451477">
            <a:off x="6340576" y="3356760"/>
            <a:ext cx="1140722" cy="39438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13918A2-F6ED-4540-2656-5C1E99F009A1}"/>
              </a:ext>
            </a:extLst>
          </p:cNvPr>
          <p:cNvSpPr txBox="1"/>
          <p:nvPr/>
        </p:nvSpPr>
        <p:spPr>
          <a:xfrm>
            <a:off x="6700564" y="1521496"/>
            <a:ext cx="10996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ym typeface="Wingdings" panose="05000000000000000000" pitchFamily="2" charset="2"/>
              </a:rPr>
              <a:t> 0,07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B903145-16E0-6262-B8F6-7697715E936D}"/>
              </a:ext>
            </a:extLst>
          </p:cNvPr>
          <p:cNvSpPr txBox="1"/>
          <p:nvPr/>
        </p:nvSpPr>
        <p:spPr>
          <a:xfrm>
            <a:off x="2629498" y="6192994"/>
            <a:ext cx="1455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ym typeface="Wingdings" panose="05000000000000000000" pitchFamily="2" charset="2"/>
              </a:rPr>
              <a:t> 0,067</a:t>
            </a:r>
            <a:endParaRPr lang="pt-BR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35B12DA-DF38-4B59-FC24-1F8F1F002FD8}"/>
              </a:ext>
            </a:extLst>
          </p:cNvPr>
          <p:cNvSpPr txBox="1"/>
          <p:nvPr/>
        </p:nvSpPr>
        <p:spPr>
          <a:xfrm>
            <a:off x="9671881" y="6132743"/>
            <a:ext cx="14557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ym typeface="Wingdings" panose="05000000000000000000" pitchFamily="2" charset="2"/>
              </a:rPr>
              <a:t> 0,064</a:t>
            </a:r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550D6F2-2A40-2890-51A3-1D14CDBD3081}"/>
              </a:ext>
            </a:extLst>
          </p:cNvPr>
          <p:cNvSpPr txBox="1"/>
          <p:nvPr/>
        </p:nvSpPr>
        <p:spPr>
          <a:xfrm>
            <a:off x="1352858" y="795974"/>
            <a:ext cx="255327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dirty="0"/>
              <a:t>Baseline </a:t>
            </a:r>
            <a:r>
              <a:rPr lang="pt-BR" sz="2400" dirty="0">
                <a:sym typeface="Wingdings" panose="05000000000000000000" pitchFamily="2" charset="2"/>
              </a:rPr>
              <a:t> 0,09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02895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FDCEF0-65DB-3C3C-A678-E43E419E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524" y="61636"/>
            <a:ext cx="8534400" cy="1507067"/>
          </a:xfrm>
        </p:spPr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2E524AA-69D3-79B7-C9D8-2B6F967E0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" y="0"/>
            <a:ext cx="12173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31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C1F7566-8841-A847-312F-A7EB88DF8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" y="0"/>
            <a:ext cx="12173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850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4D0097-4BA3-D82E-8F5F-A7347329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03" y="0"/>
            <a:ext cx="11194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051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97EB394-575C-78B9-26E7-65D1B9C8E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" y="0"/>
            <a:ext cx="12173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783698"/>
      </p:ext>
    </p:extLst>
  </p:cSld>
  <p:clrMapOvr>
    <a:masterClrMapping/>
  </p:clrMapOvr>
</p:sld>
</file>

<file path=ppt/theme/theme1.xml><?xml version="1.0" encoding="utf-8"?>
<a:theme xmlns:a="http://schemas.openxmlformats.org/drawingml/2006/main" name="Fatia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119</TotalTime>
  <Words>71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Century Gothic</vt:lpstr>
      <vt:lpstr>Wingdings 3</vt:lpstr>
      <vt:lpstr>Fatia</vt:lpstr>
      <vt:lpstr>Simples Nacional  Microempreendedor individual – MEI    Predição de Inadimplência</vt:lpstr>
      <vt:lpstr>Base de dados - 2020</vt:lpstr>
      <vt:lpstr>Aplicação de 3 modelos de Machine Learning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Simples Nacional  Microempreendedor individual – MEI    Predição de Inadimplência</dc:title>
  <dc:creator>Reginaldo</dc:creator>
  <cp:lastModifiedBy>Reginaldo Oliveira</cp:lastModifiedBy>
  <cp:revision>1</cp:revision>
  <dcterms:created xsi:type="dcterms:W3CDTF">2023-06-30T16:11:18Z</dcterms:created>
  <dcterms:modified xsi:type="dcterms:W3CDTF">2023-06-30T18:17:12Z</dcterms:modified>
</cp:coreProperties>
</file>

<file path=docProps/thumbnail.jpeg>
</file>